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5.PNG"/><Relationship Id="rId5" Type="http://schemas.microsoft.com/office/2007/relationships/media" Target="../media/media3.mp4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 smtClean="0">
                <a:latin typeface="Tw Cen MT" charset="0"/>
              </a:rPr>
              <a:t>Data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endParaRPr lang="en-US" dirty="0" smtClean="0"/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activity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59078"/>
              </p:ext>
            </p:extLst>
          </p:nvPr>
        </p:nvGraphicFramePr>
        <p:xfrm>
          <a:off x="875979" y="2577706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4" y="2014423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2775" y="2172428"/>
            <a:ext cx="2087268" cy="10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58696" y="3539389"/>
            <a:ext cx="4161372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72775" y="3855309"/>
            <a:ext cx="2190547" cy="79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21479" y="2922962"/>
            <a:ext cx="1360121" cy="122006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2017*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75138"/>
              </p:ext>
            </p:extLst>
          </p:nvPr>
        </p:nvGraphicFramePr>
        <p:xfrm>
          <a:off x="856735" y="2137032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816" y="6224588"/>
            <a:ext cx="2542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vacommunity.org/VAST+Challenge+2017</a:t>
            </a:r>
            <a:r>
              <a:rPr lang="en-US" sz="800" i="1" dirty="0" smtClean="0"/>
              <a:t>  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96305"/>
              </p:ext>
            </p:extLst>
          </p:nvPr>
        </p:nvGraphicFramePr>
        <p:xfrm>
          <a:off x="897788" y="2637769"/>
          <a:ext cx="5714360" cy="1647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out location 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28" y="2046249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2015*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sz="1800" dirty="0" smtClean="0"/>
              <a:t>Crime Occur on Sunday in Attraction 32</a:t>
            </a:r>
          </a:p>
          <a:p>
            <a:pPr lvl="1"/>
            <a:r>
              <a:rPr lang="en-US" sz="1800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28105"/>
              </p:ext>
            </p:extLst>
          </p:nvPr>
        </p:nvGraphicFramePr>
        <p:xfrm>
          <a:off x="857580" y="2178134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816" y="6224588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vacommunity.org/VAST+Challenge+2015</a:t>
            </a:r>
            <a:r>
              <a:rPr lang="en-US" sz="800" i="1" dirty="0" smtClean="0"/>
              <a:t>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1399</TotalTime>
  <Words>871</Words>
  <Application>Microsoft Office PowerPoint</Application>
  <PresentationFormat>On-screen Show (4:3)</PresentationFormat>
  <Paragraphs>241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67</cp:revision>
  <cp:lastPrinted>2015-06-26T01:12:18Z</cp:lastPrinted>
  <dcterms:created xsi:type="dcterms:W3CDTF">2017-06-05T03:38:35Z</dcterms:created>
  <dcterms:modified xsi:type="dcterms:W3CDTF">2017-06-19T08:34:51Z</dcterms:modified>
</cp:coreProperties>
</file>